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7" r:id="rId5"/>
    <p:sldId id="256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7" autoAdjust="0"/>
    <p:restoredTop sz="94660"/>
  </p:normalViewPr>
  <p:slideViewPr>
    <p:cSldViewPr>
      <p:cViewPr varScale="1">
        <p:scale>
          <a:sx n="81" d="100"/>
          <a:sy n="81" d="100"/>
        </p:scale>
        <p:origin x="16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38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0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16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7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61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90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2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06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84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1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11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A6CDA-FD38-4E71-BEED-8526BAF360EB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F0E5-AA46-4959-9C33-077B134A1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08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360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1. 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議事録のヘッダー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のサンプル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60000"/>
            <a:ext cx="9144000" cy="54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基本的な項目は毎回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共通のものを作成する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9513" y="1196752"/>
            <a:ext cx="1584176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会議名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63687" y="1196752"/>
            <a:ext cx="7200802" cy="36000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第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3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回　数社合同季節イベント検討会議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79512" y="3429000"/>
            <a:ext cx="1584176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目的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763686" y="3429000"/>
            <a:ext cx="7200802" cy="36000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季節を楽しむイベントで各会社間の社員の親睦をはかる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79512" y="1556792"/>
            <a:ext cx="1584176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日時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763686" y="1556792"/>
            <a:ext cx="7200802" cy="36000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2019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年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1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日（金）　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13:00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～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14:00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9512" y="1916832"/>
            <a:ext cx="158417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場所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763686" y="1916832"/>
            <a:ext cx="7200802" cy="36004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○○会社　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8F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　会議室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79512" y="2276872"/>
            <a:ext cx="158417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参加者</a:t>
            </a: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（計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5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名）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763686" y="2276872"/>
            <a:ext cx="7200802" cy="792088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○○会社　○○　○○　○○</a:t>
            </a: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○○会社　山田　佐藤（議事録）　　　　　　　　　　　　　　　　　　　（敬称略）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9512" y="3068960"/>
            <a:ext cx="158417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資料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763686" y="3068960"/>
            <a:ext cx="7200802" cy="36004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1.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○○資料　全○ページ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763688" y="836712"/>
            <a:ext cx="7200802" cy="360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太字の項目は基本項目</a:t>
            </a:r>
          </a:p>
        </p:txBody>
      </p:sp>
    </p:spTree>
    <p:extLst>
      <p:ext uri="{BB962C8B-B14F-4D97-AF65-F5344CB8AC3E}">
        <p14:creationId xmlns:p14="http://schemas.microsoft.com/office/powerpoint/2010/main" val="147794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360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議事録の内容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のサンプル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60000"/>
            <a:ext cx="9144000" cy="54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内容の例をあげる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9513" y="1196752"/>
            <a:ext cx="1584176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63687" y="1196752"/>
            <a:ext cx="7200802" cy="93610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海外のイベントの事例報告 　（共有）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実施日と実施時間帯の決定  （決定）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イベントの内容検討　　　　　　（検討）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9512" y="2564944"/>
            <a:ext cx="1584176" cy="1008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決定事項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763686" y="2564944"/>
            <a:ext cx="7200802" cy="100807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実施日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22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日（金）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14:00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～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関係会社の人も呼ぶ（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人以内）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次回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日（金）の会議で招待者と場所を決める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9512" y="3573016"/>
            <a:ext cx="1584176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 To Do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763686" y="3573016"/>
            <a:ext cx="7200802" cy="864096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山田が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日（金）までに場所の候補を探す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全員が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日（金）までに招待者候補を決め案を持ち寄る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79512" y="4437112"/>
            <a:ext cx="158417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C.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残課題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763686" y="4437112"/>
            <a:ext cx="7200802" cy="792088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招待者の招待方法を考える</a:t>
            </a: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30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人向けの季節にあった親睦が深まるイベントを考える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9512" y="5229200"/>
            <a:ext cx="158417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D.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その他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763686" y="5229200"/>
            <a:ext cx="7200802" cy="36004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3】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サンタの衣装が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セットある</a:t>
            </a:r>
          </a:p>
        </p:txBody>
      </p:sp>
      <p:sp>
        <p:nvSpPr>
          <p:cNvPr id="3" name="四角形吹き出し 2"/>
          <p:cNvSpPr/>
          <p:nvPr/>
        </p:nvSpPr>
        <p:spPr>
          <a:xfrm>
            <a:off x="6444208" y="5760000"/>
            <a:ext cx="2592288" cy="981368"/>
          </a:xfrm>
          <a:prstGeom prst="wedgeRectCallout">
            <a:avLst>
              <a:gd name="adj1" fmla="val 22225"/>
              <a:gd name="adj2" fmla="val -124833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「</a:t>
            </a:r>
            <a:r>
              <a:rPr kumimoji="1"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」や「残課題」は</a:t>
            </a:r>
          </a:p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毎回初回の会議分から</a:t>
            </a:r>
          </a:p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議事録を見なおすとよい</a:t>
            </a:r>
          </a:p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未対応があることも多い</a:t>
            </a:r>
          </a:p>
        </p:txBody>
      </p:sp>
      <p:sp>
        <p:nvSpPr>
          <p:cNvPr id="24" name="四角形吹き出し 23"/>
          <p:cNvSpPr/>
          <p:nvPr/>
        </p:nvSpPr>
        <p:spPr>
          <a:xfrm>
            <a:off x="6300192" y="2024330"/>
            <a:ext cx="2771800" cy="1116638"/>
          </a:xfrm>
          <a:prstGeom prst="wedgeRectCallout">
            <a:avLst>
              <a:gd name="adj1" fmla="val 14441"/>
              <a:gd name="adj2" fmla="val 118369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会議中に「</a:t>
            </a:r>
            <a:r>
              <a:rPr kumimoji="1"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」が発生したら「それは誰が担当ですか」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「期限はいつですか」と確認し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議事録に残す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四角形吹き出し 24"/>
          <p:cNvSpPr/>
          <p:nvPr/>
        </p:nvSpPr>
        <p:spPr>
          <a:xfrm>
            <a:off x="6156176" y="180000"/>
            <a:ext cx="2880320" cy="1241416"/>
          </a:xfrm>
          <a:prstGeom prst="wedgeRectCallout">
            <a:avLst>
              <a:gd name="adj1" fmla="val -67149"/>
              <a:gd name="adj2" fmla="val 140467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対応する議題と決定事項を書く決定事項は内容によっては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「何をやるか」だけでなく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「何のためにやるか」まで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かけると目的とぶれずなおよい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四角形吹き出し 22"/>
          <p:cNvSpPr/>
          <p:nvPr/>
        </p:nvSpPr>
        <p:spPr>
          <a:xfrm>
            <a:off x="2807296" y="170222"/>
            <a:ext cx="3276872" cy="855770"/>
          </a:xfrm>
          <a:prstGeom prst="wedgeRectCallout">
            <a:avLst>
              <a:gd name="adj1" fmla="val 33951"/>
              <a:gd name="adj2" fmla="val 68712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議題と目的とする機能をかく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事前に参加者に共有し</a:t>
            </a: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会議で行うことを認識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してから始める</a:t>
            </a:r>
          </a:p>
        </p:txBody>
      </p:sp>
    </p:spTree>
    <p:extLst>
      <p:ext uri="{BB962C8B-B14F-4D97-AF65-F5344CB8AC3E}">
        <p14:creationId xmlns:p14="http://schemas.microsoft.com/office/powerpoint/2010/main" val="61386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360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会議の位置づけ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360000"/>
            <a:ext cx="9144000" cy="54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会議を行う際に事業のどの目的をどう達成するためのものか意識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する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05526" y="3861048"/>
            <a:ext cx="4176464" cy="252028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05526" y="980728"/>
            <a:ext cx="8532948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事業の目的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05526" y="2348880"/>
            <a:ext cx="417646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戦略</a:t>
            </a:r>
            <a:r>
              <a: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662010" y="2348880"/>
            <a:ext cx="417646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戦略</a:t>
            </a:r>
            <a:r>
              <a: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05526" y="1556792"/>
            <a:ext cx="8532948" cy="57606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662010" y="2996952"/>
            <a:ext cx="4176464" cy="64807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05526" y="2996952"/>
            <a:ext cx="4176464" cy="64807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67544" y="4653136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67544" y="5229200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7544" y="5805264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259632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2339752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ホームベース 28"/>
          <p:cNvSpPr/>
          <p:nvPr/>
        </p:nvSpPr>
        <p:spPr>
          <a:xfrm>
            <a:off x="3419872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62010" y="3861048"/>
            <a:ext cx="4176464" cy="252028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824028" y="4653136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824028" y="5229200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824028" y="5805264"/>
            <a:ext cx="79208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5616116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ホームベース 34"/>
          <p:cNvSpPr/>
          <p:nvPr/>
        </p:nvSpPr>
        <p:spPr>
          <a:xfrm>
            <a:off x="6696236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7776356" y="4005064"/>
            <a:ext cx="972108" cy="50405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フェーズ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0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360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会議の中の議事録の位置づけ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360000"/>
            <a:ext cx="9144000" cy="54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議事録は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、会議における共有や検討などの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機能の補助を行える場合が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ある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63688" y="4005064"/>
            <a:ext cx="2520280" cy="1872208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■議事録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7504" y="1556792"/>
            <a:ext cx="8928992" cy="48965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7504" y="980728"/>
            <a:ext cx="892899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様々な目的の会議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05526" y="2672916"/>
            <a:ext cx="4176464" cy="352839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目的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進捗報告・問題解決・企画立案</a:t>
            </a: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共有　　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</a:t>
            </a: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決定　　→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検討　　→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05526" y="1808820"/>
            <a:ext cx="417646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議事録が有効なケース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662010" y="1808820"/>
            <a:ext cx="417646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議事録がなくてもよいケース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662010" y="2672916"/>
            <a:ext cx="1980220" cy="16561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目的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親睦</a:t>
            </a: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コミュニケーションの</a:t>
            </a: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ための朝会など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858254" y="2672916"/>
            <a:ext cx="1980220" cy="16561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目的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意識改革</a:t>
            </a: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本人の心境に対して</a:t>
            </a: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効果があればよい場合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662010" y="4545124"/>
            <a:ext cx="1980220" cy="16561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目的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実践</a:t>
            </a: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セミナーのような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実戦型のようなもの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858254" y="4545124"/>
            <a:ext cx="1980220" cy="16561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目的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創造・改革</a:t>
            </a: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記録が残らない方が</a:t>
            </a: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案がでる場合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763688" y="2672916"/>
            <a:ext cx="2736304" cy="35283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機能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共有内容の記録や配布</a:t>
            </a: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決定事項の記録や配布</a:t>
            </a: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検討中の残課題の管理</a:t>
            </a:r>
          </a:p>
        </p:txBody>
      </p:sp>
    </p:spTree>
    <p:extLst>
      <p:ext uri="{BB962C8B-B14F-4D97-AF65-F5344CB8AC3E}">
        <p14:creationId xmlns:p14="http://schemas.microsoft.com/office/powerpoint/2010/main" val="1658149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3600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議事録の形式の決定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360000"/>
            <a:ext cx="9144000" cy="54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議事録の形式は、その決定権がある人により決定されることが多く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、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スタイルも様々である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47564" y="1322264"/>
            <a:ext cx="7848872" cy="3785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お客様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05524" y="3501008"/>
            <a:ext cx="4176465" cy="30963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議事録のケース　例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91680" y="1799331"/>
            <a:ext cx="5760640" cy="3785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マネージャー（決定者のことが多い）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411760" y="2276398"/>
            <a:ext cx="4320480" cy="3785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サブマネージャー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167844" y="2753464"/>
            <a:ext cx="2808312" cy="3785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議事録作成者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05524" y="836712"/>
            <a:ext cx="8586956" cy="244827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議事録形式決定の影響者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716015" y="3501008"/>
            <a:ext cx="4176465" cy="309634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t" anchorCtr="0"/>
          <a:lstStyle/>
          <a:p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議事録のケース　例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529660" y="4437112"/>
            <a:ext cx="1728192" cy="1728192"/>
            <a:chOff x="1619672" y="4437112"/>
            <a:chExt cx="1728192" cy="1728192"/>
          </a:xfrm>
        </p:grpSpPr>
        <p:sp>
          <p:nvSpPr>
            <p:cNvPr id="24" name="正方形/長方形 23"/>
            <p:cNvSpPr/>
            <p:nvPr/>
          </p:nvSpPr>
          <p:spPr>
            <a:xfrm>
              <a:off x="1619672" y="4437112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483768" y="4437112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483768" y="5301208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619672" y="5301208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940151" y="4437112"/>
            <a:ext cx="1728192" cy="1728192"/>
            <a:chOff x="1619672" y="4437112"/>
            <a:chExt cx="1728192" cy="1728192"/>
          </a:xfrm>
        </p:grpSpPr>
        <p:sp>
          <p:nvSpPr>
            <p:cNvPr id="30" name="正方形/長方形 29"/>
            <p:cNvSpPr/>
            <p:nvPr/>
          </p:nvSpPr>
          <p:spPr>
            <a:xfrm>
              <a:off x="1619672" y="4437112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483768" y="4437112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483768" y="5301208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619672" y="5301208"/>
              <a:ext cx="864096" cy="86409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1529660" y="4077072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全部かく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547664" y="6165304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要旨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だけ書く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07504" y="5121188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整理しない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915816" y="5121188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整理する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4499992" y="5121188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共有しない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308304" y="5121188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共有する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5940152" y="4077072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後日見なおす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5958156" y="6165304"/>
            <a:ext cx="17281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見なおさない</a:t>
            </a:r>
          </a:p>
        </p:txBody>
      </p:sp>
      <p:sp>
        <p:nvSpPr>
          <p:cNvPr id="42" name="四角形吹き出し 41"/>
          <p:cNvSpPr/>
          <p:nvPr/>
        </p:nvSpPr>
        <p:spPr>
          <a:xfrm>
            <a:off x="107504" y="3906204"/>
            <a:ext cx="1422156" cy="962956"/>
          </a:xfrm>
          <a:prstGeom prst="wedgeRectCallout">
            <a:avLst>
              <a:gd name="adj1" fmla="val 59066"/>
              <a:gd name="adj2" fmla="val 35378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時系列順に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映画の台本の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ように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発言だけをかく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四角形吹き出し 42"/>
          <p:cNvSpPr/>
          <p:nvPr/>
        </p:nvSpPr>
        <p:spPr>
          <a:xfrm>
            <a:off x="3347864" y="5589240"/>
            <a:ext cx="1224135" cy="1080120"/>
          </a:xfrm>
          <a:prstGeom prst="wedgeRectCallout">
            <a:avLst>
              <a:gd name="adj1" fmla="val -71230"/>
              <a:gd name="adj2" fmla="val -12403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検討内容、</a:t>
            </a: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決定事項、</a:t>
            </a:r>
          </a:p>
          <a:p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Do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のみで</a:t>
            </a:r>
            <a:endParaRPr lang="en-US" altLang="ja-JP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他は残さない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四角形吹き出し 43"/>
          <p:cNvSpPr/>
          <p:nvPr/>
        </p:nvSpPr>
        <p:spPr>
          <a:xfrm>
            <a:off x="2915816" y="3402148"/>
            <a:ext cx="1656185" cy="962956"/>
          </a:xfrm>
          <a:prstGeom prst="wedgeRectCallout">
            <a:avLst>
              <a:gd name="adj1" fmla="val -41925"/>
              <a:gd name="adj2" fmla="val 90891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発言を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Do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などに分類するが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その他の発言も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完全に記録する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4649800" y="5589240"/>
            <a:ext cx="1494166" cy="1080120"/>
          </a:xfrm>
          <a:prstGeom prst="wedgeRectCallout">
            <a:avLst>
              <a:gd name="adj1" fmla="val 54109"/>
              <a:gd name="adj2" fmla="val -21598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お客様にださず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内部でだけ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管理し</a:t>
            </a:r>
          </a:p>
          <a:p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見なおさない</a:t>
            </a:r>
          </a:p>
        </p:txBody>
      </p:sp>
      <p:sp>
        <p:nvSpPr>
          <p:cNvPr id="46" name="四角形吹き出し 45"/>
          <p:cNvSpPr/>
          <p:nvPr/>
        </p:nvSpPr>
        <p:spPr>
          <a:xfrm>
            <a:off x="7452320" y="3645024"/>
            <a:ext cx="1584176" cy="1224136"/>
          </a:xfrm>
          <a:prstGeom prst="wedgeRectCallout">
            <a:avLst>
              <a:gd name="adj1" fmla="val -54330"/>
              <a:gd name="adj2" fmla="val 42046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その日のうちに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お客様に送り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内容の承認も得る</a:t>
            </a:r>
          </a:p>
          <a:p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過去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分も確認する</a:t>
            </a:r>
          </a:p>
        </p:txBody>
      </p:sp>
    </p:spTree>
    <p:extLst>
      <p:ext uri="{BB962C8B-B14F-4D97-AF65-F5344CB8AC3E}">
        <p14:creationId xmlns:p14="http://schemas.microsoft.com/office/powerpoint/2010/main" val="3050574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633</Words>
  <Application>Microsoft Office PowerPoint</Application>
  <PresentationFormat>画面に合わせる (4:3)</PresentationFormat>
  <Paragraphs>153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k</cp:lastModifiedBy>
  <cp:revision>33</cp:revision>
  <cp:lastPrinted>2012-12-11T00:10:28Z</cp:lastPrinted>
  <dcterms:created xsi:type="dcterms:W3CDTF">2012-12-03T15:36:52Z</dcterms:created>
  <dcterms:modified xsi:type="dcterms:W3CDTF">2017-09-07T16:21:25Z</dcterms:modified>
</cp:coreProperties>
</file>